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52"/>
  </p:notesMasterIdLst>
  <p:sldIdLst>
    <p:sldId id="307" r:id="rId4"/>
    <p:sldId id="297" r:id="rId5"/>
    <p:sldId id="361" r:id="rId6"/>
    <p:sldId id="318" r:id="rId7"/>
    <p:sldId id="294" r:id="rId8"/>
    <p:sldId id="298" r:id="rId9"/>
    <p:sldId id="289" r:id="rId10"/>
    <p:sldId id="311" r:id="rId11"/>
    <p:sldId id="312" r:id="rId12"/>
    <p:sldId id="313" r:id="rId13"/>
    <p:sldId id="314" r:id="rId14"/>
    <p:sldId id="315" r:id="rId15"/>
    <p:sldId id="360" r:id="rId16"/>
    <p:sldId id="362" r:id="rId17"/>
    <p:sldId id="347" r:id="rId18"/>
    <p:sldId id="319" r:id="rId19"/>
    <p:sldId id="320" r:id="rId20"/>
    <p:sldId id="321" r:id="rId21"/>
    <p:sldId id="322" r:id="rId22"/>
    <p:sldId id="323" r:id="rId23"/>
    <p:sldId id="379" r:id="rId24"/>
    <p:sldId id="325" r:id="rId25"/>
    <p:sldId id="348" r:id="rId26"/>
    <p:sldId id="326" r:id="rId27"/>
    <p:sldId id="334" r:id="rId28"/>
    <p:sldId id="328" r:id="rId29"/>
    <p:sldId id="381" r:id="rId30"/>
    <p:sldId id="371" r:id="rId31"/>
    <p:sldId id="330" r:id="rId32"/>
    <p:sldId id="331" r:id="rId33"/>
    <p:sldId id="363" r:id="rId34"/>
    <p:sldId id="349" r:id="rId35"/>
    <p:sldId id="333" r:id="rId36"/>
    <p:sldId id="372" r:id="rId37"/>
    <p:sldId id="364" r:id="rId38"/>
    <p:sldId id="353" r:id="rId39"/>
    <p:sldId id="337" r:id="rId40"/>
    <p:sldId id="377" r:id="rId41"/>
    <p:sldId id="355" r:id="rId42"/>
    <p:sldId id="350" r:id="rId43"/>
    <p:sldId id="340" r:id="rId44"/>
    <p:sldId id="327" r:id="rId45"/>
    <p:sldId id="380" r:id="rId46"/>
    <p:sldId id="343" r:id="rId47"/>
    <p:sldId id="358" r:id="rId48"/>
    <p:sldId id="367" r:id="rId49"/>
    <p:sldId id="346" r:id="rId50"/>
    <p:sldId id="351" r:id="rId51"/>
  </p:sldIdLst>
  <p:sldSz cx="9144000" cy="6858000" type="screen4x3"/>
  <p:notesSz cx="7102475" cy="9388475"/>
  <p:embeddedFontLst>
    <p:embeddedFont>
      <p:font typeface="Arial Black" panose="020B0A04020102020204" pitchFamily="34" charset="0"/>
      <p:bold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Wingdings 2" panose="05020102010507070707" pitchFamily="18" charset="2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00FF00"/>
    <a:srgbClr val="FFFFCC"/>
    <a:srgbClr val="FF0066"/>
    <a:srgbClr val="0099FF"/>
    <a:srgbClr val="FF6699"/>
    <a:srgbClr val="51DAFF"/>
    <a:srgbClr val="FFF1CE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8" autoAdjust="0"/>
    <p:restoredTop sz="94484" autoAdjust="0"/>
  </p:normalViewPr>
  <p:slideViewPr>
    <p:cSldViewPr>
      <p:cViewPr varScale="1">
        <p:scale>
          <a:sx n="57" d="100"/>
          <a:sy n="57" d="100"/>
        </p:scale>
        <p:origin x="104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06828D0-D36A-420B-891B-63970283DAB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3A2AE94-0A2D-4B90-8F89-76AEE26AA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6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7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8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3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4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4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80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35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6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00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9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5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9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6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89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94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1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0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2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97.png"/><Relationship Id="rId21" Type="http://schemas.openxmlformats.org/officeDocument/2006/relationships/image" Target="../media/image115.png"/><Relationship Id="rId34" Type="http://schemas.openxmlformats.org/officeDocument/2006/relationships/image" Target="../media/image128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127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6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36" Type="http://schemas.openxmlformats.org/officeDocument/2006/relationships/image" Target="../media/image130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31" Type="http://schemas.openxmlformats.org/officeDocument/2006/relationships/image" Target="../media/image125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2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image" Target="../media/image20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Melonheadz" TargetMode="External"/><Relationship Id="rId3" Type="http://schemas.openxmlformats.org/officeDocument/2006/relationships/hyperlink" Target="https://www.facebook.com/crockettsclassroom/" TargetMode="External"/><Relationship Id="rId7" Type="http://schemas.openxmlformats.org/officeDocument/2006/relationships/hyperlink" Target="https://www.teacherspayteachers.com/Store/Educlip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pinterest.com/crockettsclass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www.crockettsclassroom.com/" TargetMode="External"/><Relationship Id="rId10" Type="http://schemas.openxmlformats.org/officeDocument/2006/relationships/hyperlink" Target="https://www.teacherspayteachers.com/Store/Kimberly-Geswein-Fonts" TargetMode="External"/><Relationship Id="rId4" Type="http://schemas.openxmlformats.org/officeDocument/2006/relationships/hyperlink" Target="https://www.instagram.com/crockettsclassroom/" TargetMode="External"/><Relationship Id="rId9" Type="http://schemas.openxmlformats.org/officeDocument/2006/relationships/hyperlink" Target="https://www.teacherspayteachers.com/Store/Hello-Literacy/Category/Fonts-11277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image" Target="../media/image200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png"/><Relationship Id="rId18" Type="http://schemas.openxmlformats.org/officeDocument/2006/relationships/image" Target="../media/image231.png"/><Relationship Id="rId3" Type="http://schemas.openxmlformats.org/officeDocument/2006/relationships/image" Target="../media/image216.png"/><Relationship Id="rId21" Type="http://schemas.openxmlformats.org/officeDocument/2006/relationships/image" Target="../media/image234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17" Type="http://schemas.openxmlformats.org/officeDocument/2006/relationships/image" Target="../media/image230.png"/><Relationship Id="rId25" Type="http://schemas.openxmlformats.org/officeDocument/2006/relationships/image" Target="../media/image238.png"/><Relationship Id="rId2" Type="http://schemas.openxmlformats.org/officeDocument/2006/relationships/image" Target="../media/image215.png"/><Relationship Id="rId16" Type="http://schemas.openxmlformats.org/officeDocument/2006/relationships/image" Target="../media/image229.png"/><Relationship Id="rId20" Type="http://schemas.openxmlformats.org/officeDocument/2006/relationships/image" Target="../media/image2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24" Type="http://schemas.openxmlformats.org/officeDocument/2006/relationships/image" Target="../media/image237.png"/><Relationship Id="rId5" Type="http://schemas.openxmlformats.org/officeDocument/2006/relationships/image" Target="../media/image218.png"/><Relationship Id="rId15" Type="http://schemas.openxmlformats.org/officeDocument/2006/relationships/image" Target="../media/image228.png"/><Relationship Id="rId23" Type="http://schemas.openxmlformats.org/officeDocument/2006/relationships/image" Target="../media/image236.png"/><Relationship Id="rId10" Type="http://schemas.openxmlformats.org/officeDocument/2006/relationships/image" Target="../media/image223.png"/><Relationship Id="rId19" Type="http://schemas.openxmlformats.org/officeDocument/2006/relationships/image" Target="../media/image232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Relationship Id="rId22" Type="http://schemas.openxmlformats.org/officeDocument/2006/relationships/image" Target="../media/image2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png"/><Relationship Id="rId18" Type="http://schemas.openxmlformats.org/officeDocument/2006/relationships/image" Target="../media/image261.png"/><Relationship Id="rId26" Type="http://schemas.openxmlformats.org/officeDocument/2006/relationships/image" Target="../media/image269.png"/><Relationship Id="rId3" Type="http://schemas.openxmlformats.org/officeDocument/2006/relationships/image" Target="../media/image246.png"/><Relationship Id="rId21" Type="http://schemas.openxmlformats.org/officeDocument/2006/relationships/image" Target="../media/image264.png"/><Relationship Id="rId7" Type="http://schemas.openxmlformats.org/officeDocument/2006/relationships/image" Target="../media/image250.png"/><Relationship Id="rId12" Type="http://schemas.openxmlformats.org/officeDocument/2006/relationships/image" Target="../media/image255.png"/><Relationship Id="rId17" Type="http://schemas.openxmlformats.org/officeDocument/2006/relationships/image" Target="../media/image260.png"/><Relationship Id="rId25" Type="http://schemas.openxmlformats.org/officeDocument/2006/relationships/image" Target="../media/image268.png"/><Relationship Id="rId2" Type="http://schemas.openxmlformats.org/officeDocument/2006/relationships/image" Target="../media/image20.PNG"/><Relationship Id="rId16" Type="http://schemas.openxmlformats.org/officeDocument/2006/relationships/image" Target="../media/image259.png"/><Relationship Id="rId20" Type="http://schemas.openxmlformats.org/officeDocument/2006/relationships/image" Target="../media/image263.png"/><Relationship Id="rId29" Type="http://schemas.openxmlformats.org/officeDocument/2006/relationships/image" Target="../media/image2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24" Type="http://schemas.openxmlformats.org/officeDocument/2006/relationships/image" Target="../media/image267.png"/><Relationship Id="rId5" Type="http://schemas.openxmlformats.org/officeDocument/2006/relationships/image" Target="../media/image248.png"/><Relationship Id="rId15" Type="http://schemas.openxmlformats.org/officeDocument/2006/relationships/image" Target="../media/image258.png"/><Relationship Id="rId23" Type="http://schemas.openxmlformats.org/officeDocument/2006/relationships/image" Target="../media/image266.png"/><Relationship Id="rId28" Type="http://schemas.openxmlformats.org/officeDocument/2006/relationships/image" Target="../media/image271.png"/><Relationship Id="rId10" Type="http://schemas.openxmlformats.org/officeDocument/2006/relationships/image" Target="../media/image253.png"/><Relationship Id="rId19" Type="http://schemas.openxmlformats.org/officeDocument/2006/relationships/image" Target="../media/image262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Relationship Id="rId14" Type="http://schemas.openxmlformats.org/officeDocument/2006/relationships/image" Target="../media/image257.png"/><Relationship Id="rId22" Type="http://schemas.openxmlformats.org/officeDocument/2006/relationships/image" Target="../media/image265.png"/><Relationship Id="rId27" Type="http://schemas.openxmlformats.org/officeDocument/2006/relationships/image" Target="../media/image270.png"/><Relationship Id="rId30" Type="http://schemas.openxmlformats.org/officeDocument/2006/relationships/image" Target="../media/image2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285.png"/><Relationship Id="rId3" Type="http://schemas.openxmlformats.org/officeDocument/2006/relationships/image" Target="../media/image275.png"/><Relationship Id="rId7" Type="http://schemas.openxmlformats.org/officeDocument/2006/relationships/image" Target="../media/image279.png"/><Relationship Id="rId12" Type="http://schemas.openxmlformats.org/officeDocument/2006/relationships/image" Target="../media/image284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8.png"/><Relationship Id="rId11" Type="http://schemas.openxmlformats.org/officeDocument/2006/relationships/image" Target="../media/image283.png"/><Relationship Id="rId5" Type="http://schemas.openxmlformats.org/officeDocument/2006/relationships/image" Target="../media/image277.png"/><Relationship Id="rId15" Type="http://schemas.openxmlformats.org/officeDocument/2006/relationships/image" Target="../media/image287.png"/><Relationship Id="rId10" Type="http://schemas.openxmlformats.org/officeDocument/2006/relationships/image" Target="../media/image282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Relationship Id="rId14" Type="http://schemas.openxmlformats.org/officeDocument/2006/relationships/image" Target="../media/image2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88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1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Relationship Id="rId9" Type="http://schemas.openxmlformats.org/officeDocument/2006/relationships/image" Target="../media/image3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image" Target="../media/image322.png"/><Relationship Id="rId18" Type="http://schemas.openxmlformats.org/officeDocument/2006/relationships/image" Target="../media/image327.png"/><Relationship Id="rId3" Type="http://schemas.openxmlformats.org/officeDocument/2006/relationships/image" Target="../media/image312.png"/><Relationship Id="rId7" Type="http://schemas.openxmlformats.org/officeDocument/2006/relationships/image" Target="../media/image316.png"/><Relationship Id="rId12" Type="http://schemas.openxmlformats.org/officeDocument/2006/relationships/image" Target="../media/image321.png"/><Relationship Id="rId17" Type="http://schemas.openxmlformats.org/officeDocument/2006/relationships/image" Target="../media/image326.png"/><Relationship Id="rId2" Type="http://schemas.openxmlformats.org/officeDocument/2006/relationships/image" Target="../media/image311.png"/><Relationship Id="rId16" Type="http://schemas.openxmlformats.org/officeDocument/2006/relationships/image" Target="../media/image3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5.png"/><Relationship Id="rId11" Type="http://schemas.openxmlformats.org/officeDocument/2006/relationships/image" Target="../media/image320.png"/><Relationship Id="rId5" Type="http://schemas.openxmlformats.org/officeDocument/2006/relationships/image" Target="../media/image314.png"/><Relationship Id="rId15" Type="http://schemas.openxmlformats.org/officeDocument/2006/relationships/image" Target="../media/image324.png"/><Relationship Id="rId10" Type="http://schemas.openxmlformats.org/officeDocument/2006/relationships/image" Target="../media/image319.png"/><Relationship Id="rId4" Type="http://schemas.openxmlformats.org/officeDocument/2006/relationships/image" Target="../media/image313.png"/><Relationship Id="rId9" Type="http://schemas.openxmlformats.org/officeDocument/2006/relationships/image" Target="../media/image318.png"/><Relationship Id="rId14" Type="http://schemas.openxmlformats.org/officeDocument/2006/relationships/image" Target="../media/image3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339.png"/><Relationship Id="rId3" Type="http://schemas.openxmlformats.org/officeDocument/2006/relationships/image" Target="../media/image329.png"/><Relationship Id="rId7" Type="http://schemas.openxmlformats.org/officeDocument/2006/relationships/image" Target="../media/image333.png"/><Relationship Id="rId12" Type="http://schemas.openxmlformats.org/officeDocument/2006/relationships/image" Target="../media/image338.png"/><Relationship Id="rId2" Type="http://schemas.openxmlformats.org/officeDocument/2006/relationships/image" Target="../media/image328.png"/><Relationship Id="rId16" Type="http://schemas.openxmlformats.org/officeDocument/2006/relationships/image" Target="../media/image3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2.png"/><Relationship Id="rId11" Type="http://schemas.openxmlformats.org/officeDocument/2006/relationships/image" Target="../media/image337.png"/><Relationship Id="rId5" Type="http://schemas.openxmlformats.org/officeDocument/2006/relationships/image" Target="../media/image331.png"/><Relationship Id="rId15" Type="http://schemas.openxmlformats.org/officeDocument/2006/relationships/image" Target="../media/image341.png"/><Relationship Id="rId10" Type="http://schemas.openxmlformats.org/officeDocument/2006/relationships/image" Target="../media/image336.png"/><Relationship Id="rId4" Type="http://schemas.openxmlformats.org/officeDocument/2006/relationships/image" Target="../media/image330.png"/><Relationship Id="rId9" Type="http://schemas.openxmlformats.org/officeDocument/2006/relationships/image" Target="../media/image335.png"/><Relationship Id="rId14" Type="http://schemas.openxmlformats.org/officeDocument/2006/relationships/image" Target="../media/image3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3" Type="http://schemas.openxmlformats.org/officeDocument/2006/relationships/image" Target="../media/image344.png"/><Relationship Id="rId7" Type="http://schemas.openxmlformats.org/officeDocument/2006/relationships/image" Target="../media/image348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360.png"/><Relationship Id="rId18" Type="http://schemas.openxmlformats.org/officeDocument/2006/relationships/image" Target="../media/image365.png"/><Relationship Id="rId3" Type="http://schemas.openxmlformats.org/officeDocument/2006/relationships/image" Target="../media/image350.png"/><Relationship Id="rId7" Type="http://schemas.openxmlformats.org/officeDocument/2006/relationships/image" Target="../media/image354.png"/><Relationship Id="rId12" Type="http://schemas.openxmlformats.org/officeDocument/2006/relationships/image" Target="../media/image359.png"/><Relationship Id="rId17" Type="http://schemas.openxmlformats.org/officeDocument/2006/relationships/image" Target="../media/image364.png"/><Relationship Id="rId2" Type="http://schemas.openxmlformats.org/officeDocument/2006/relationships/image" Target="../media/image200.PNG"/><Relationship Id="rId16" Type="http://schemas.openxmlformats.org/officeDocument/2006/relationships/image" Target="../media/image363.png"/><Relationship Id="rId20" Type="http://schemas.openxmlformats.org/officeDocument/2006/relationships/image" Target="../media/image3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3.png"/><Relationship Id="rId11" Type="http://schemas.openxmlformats.org/officeDocument/2006/relationships/image" Target="../media/image358.png"/><Relationship Id="rId5" Type="http://schemas.openxmlformats.org/officeDocument/2006/relationships/image" Target="../media/image352.png"/><Relationship Id="rId15" Type="http://schemas.openxmlformats.org/officeDocument/2006/relationships/image" Target="../media/image362.png"/><Relationship Id="rId10" Type="http://schemas.openxmlformats.org/officeDocument/2006/relationships/image" Target="../media/image357.png"/><Relationship Id="rId19" Type="http://schemas.openxmlformats.org/officeDocument/2006/relationships/image" Target="../media/image366.png"/><Relationship Id="rId4" Type="http://schemas.openxmlformats.org/officeDocument/2006/relationships/image" Target="../media/image351.png"/><Relationship Id="rId9" Type="http://schemas.openxmlformats.org/officeDocument/2006/relationships/image" Target="../media/image356.png"/><Relationship Id="rId14" Type="http://schemas.openxmlformats.org/officeDocument/2006/relationships/image" Target="../media/image3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13" Type="http://schemas.openxmlformats.org/officeDocument/2006/relationships/image" Target="../media/image379.png"/><Relationship Id="rId18" Type="http://schemas.openxmlformats.org/officeDocument/2006/relationships/image" Target="../media/image384.png"/><Relationship Id="rId3" Type="http://schemas.openxmlformats.org/officeDocument/2006/relationships/image" Target="../media/image369.png"/><Relationship Id="rId7" Type="http://schemas.openxmlformats.org/officeDocument/2006/relationships/image" Target="../media/image373.png"/><Relationship Id="rId12" Type="http://schemas.openxmlformats.org/officeDocument/2006/relationships/image" Target="../media/image378.png"/><Relationship Id="rId17" Type="http://schemas.openxmlformats.org/officeDocument/2006/relationships/image" Target="../media/image383.png"/><Relationship Id="rId2" Type="http://schemas.openxmlformats.org/officeDocument/2006/relationships/image" Target="../media/image368.png"/><Relationship Id="rId16" Type="http://schemas.openxmlformats.org/officeDocument/2006/relationships/image" Target="../media/image38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2.png"/><Relationship Id="rId11" Type="http://schemas.openxmlformats.org/officeDocument/2006/relationships/image" Target="../media/image377.png"/><Relationship Id="rId5" Type="http://schemas.openxmlformats.org/officeDocument/2006/relationships/image" Target="../media/image371.png"/><Relationship Id="rId15" Type="http://schemas.openxmlformats.org/officeDocument/2006/relationships/image" Target="../media/image381.png"/><Relationship Id="rId10" Type="http://schemas.openxmlformats.org/officeDocument/2006/relationships/image" Target="../media/image376.png"/><Relationship Id="rId19" Type="http://schemas.openxmlformats.org/officeDocument/2006/relationships/image" Target="../media/image385.png"/><Relationship Id="rId4" Type="http://schemas.openxmlformats.org/officeDocument/2006/relationships/image" Target="../media/image370.png"/><Relationship Id="rId9" Type="http://schemas.openxmlformats.org/officeDocument/2006/relationships/image" Target="../media/image375.png"/><Relationship Id="rId14" Type="http://schemas.openxmlformats.org/officeDocument/2006/relationships/image" Target="../media/image3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4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slide" Target="slide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51460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EE"/>
              </a:clrFrom>
              <a:clrTo>
                <a:srgbClr val="FFFF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49750"/>
            <a:ext cx="38862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1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30277"/>
            <a:ext cx="1185866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28-1c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1" y="2804454"/>
            <a:ext cx="3687763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3338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55" y="2820376"/>
            <a:ext cx="36877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1" y="863677"/>
            <a:ext cx="42735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1" y="2925579"/>
            <a:ext cx="396875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7" y="1015936"/>
            <a:ext cx="4614863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4" b="27488"/>
          <a:stretch/>
        </p:blipFill>
        <p:spPr bwMode="auto">
          <a:xfrm>
            <a:off x="4949980" y="3439236"/>
            <a:ext cx="3200400" cy="13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1" y="3387113"/>
            <a:ext cx="3919537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85" y="835025"/>
            <a:ext cx="48037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72" y="3146502"/>
            <a:ext cx="32004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67" y="2822651"/>
            <a:ext cx="3687763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27113"/>
            <a:ext cx="46148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31" y="3139766"/>
            <a:ext cx="35306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37" y="820815"/>
            <a:ext cx="48037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8" y="3448232"/>
            <a:ext cx="39512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33" y="3167555"/>
            <a:ext cx="32004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t="4569" r="14452" b="11526"/>
          <a:stretch/>
        </p:blipFill>
        <p:spPr bwMode="auto">
          <a:xfrm>
            <a:off x="1456022" y="1719314"/>
            <a:ext cx="5546485" cy="345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69473"/>
            <a:ext cx="141915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28-1d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23605" r="3464" b="25645"/>
          <a:stretch/>
        </p:blipFill>
        <p:spPr bwMode="auto">
          <a:xfrm>
            <a:off x="1219200" y="990600"/>
            <a:ext cx="6996545" cy="76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7" y="1494946"/>
            <a:ext cx="4329112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2779" r="18210" b="31264"/>
          <a:stretch/>
        </p:blipFill>
        <p:spPr bwMode="auto">
          <a:xfrm>
            <a:off x="3848669" y="5923128"/>
            <a:ext cx="1105468" cy="60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15147" r="13802" b="26910"/>
          <a:stretch/>
        </p:blipFill>
        <p:spPr bwMode="auto">
          <a:xfrm>
            <a:off x="2483893" y="5596426"/>
            <a:ext cx="1501254" cy="61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18293" r="16120" b="23118"/>
          <a:stretch/>
        </p:blipFill>
        <p:spPr bwMode="auto">
          <a:xfrm>
            <a:off x="3731169" y="5114008"/>
            <a:ext cx="1405720" cy="6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t="10286" r="13649" b="26301"/>
          <a:stretch/>
        </p:blipFill>
        <p:spPr bwMode="auto">
          <a:xfrm>
            <a:off x="2369805" y="4696752"/>
            <a:ext cx="1364776" cy="68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7966" r="17013" b="21163"/>
          <a:stretch/>
        </p:blipFill>
        <p:spPr bwMode="auto">
          <a:xfrm>
            <a:off x="4053385" y="4372063"/>
            <a:ext cx="1245355" cy="76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11234" r="19949" b="26450"/>
          <a:stretch/>
        </p:blipFill>
        <p:spPr bwMode="auto">
          <a:xfrm>
            <a:off x="2875734" y="4028011"/>
            <a:ext cx="1109413" cy="66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00" y="2700263"/>
            <a:ext cx="65532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2628" r="12614" b="26389"/>
          <a:stretch/>
        </p:blipFill>
        <p:spPr bwMode="auto">
          <a:xfrm>
            <a:off x="3820713" y="2583544"/>
            <a:ext cx="1596788" cy="84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76" y="2703503"/>
            <a:ext cx="65532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8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20218" r="21610" b="23996"/>
          <a:stretch/>
        </p:blipFill>
        <p:spPr bwMode="auto">
          <a:xfrm>
            <a:off x="2022035" y="2693821"/>
            <a:ext cx="1147072" cy="77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21" y="2703503"/>
            <a:ext cx="69373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5866" r="14506" b="27475"/>
          <a:stretch/>
        </p:blipFill>
        <p:spPr bwMode="auto">
          <a:xfrm>
            <a:off x="3586907" y="2658864"/>
            <a:ext cx="1631831" cy="78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87" y="2648024"/>
            <a:ext cx="60166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t="11239" r="15699" b="29563"/>
          <a:stretch/>
        </p:blipFill>
        <p:spPr bwMode="auto">
          <a:xfrm>
            <a:off x="4055464" y="2545958"/>
            <a:ext cx="1602476" cy="81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83" y="2622942"/>
            <a:ext cx="71818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1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t="23310" r="13299" b="27214"/>
          <a:stretch/>
        </p:blipFill>
        <p:spPr bwMode="auto">
          <a:xfrm>
            <a:off x="1800882" y="2625116"/>
            <a:ext cx="1497341" cy="6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9" y="2604608"/>
            <a:ext cx="70104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9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21778" r="17799" b="24854"/>
          <a:stretch/>
        </p:blipFill>
        <p:spPr bwMode="auto">
          <a:xfrm>
            <a:off x="5997454" y="2605515"/>
            <a:ext cx="1241947" cy="73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5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12113" r="18035" b="19644"/>
          <a:stretch/>
        </p:blipFill>
        <p:spPr bwMode="auto">
          <a:xfrm>
            <a:off x="4065167" y="1623584"/>
            <a:ext cx="4343401" cy="312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20573"/>
            <a:ext cx="130111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28-1e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5138737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9" y="1994848"/>
            <a:ext cx="5065713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6" y="1874043"/>
            <a:ext cx="4402137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3808" r="12624" b="9734"/>
          <a:stretch/>
        </p:blipFill>
        <p:spPr bwMode="auto">
          <a:xfrm>
            <a:off x="110319" y="1600200"/>
            <a:ext cx="5145206" cy="435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96200" y="355818"/>
            <a:ext cx="11380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28-1f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6864" r="16526" b="24467"/>
          <a:stretch/>
        </p:blipFill>
        <p:spPr bwMode="auto">
          <a:xfrm>
            <a:off x="393984" y="2104943"/>
            <a:ext cx="646302" cy="6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12790" r="16516" b="22184"/>
          <a:stretch/>
        </p:blipFill>
        <p:spPr bwMode="auto">
          <a:xfrm>
            <a:off x="7607533" y="1049515"/>
            <a:ext cx="638239" cy="62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 t="11939" r="17049" b="23036"/>
          <a:stretch/>
        </p:blipFill>
        <p:spPr bwMode="auto">
          <a:xfrm>
            <a:off x="1008330" y="1593479"/>
            <a:ext cx="614363" cy="62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5" t="4557" r="18911" b="18499"/>
          <a:stretch/>
        </p:blipFill>
        <p:spPr bwMode="auto">
          <a:xfrm>
            <a:off x="7717396" y="1849357"/>
            <a:ext cx="624046" cy="74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7155" r="18310" b="20646"/>
          <a:stretch/>
        </p:blipFill>
        <p:spPr bwMode="auto">
          <a:xfrm>
            <a:off x="1622693" y="1021852"/>
            <a:ext cx="626653" cy="69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 r="15360" b="19558"/>
          <a:stretch/>
        </p:blipFill>
        <p:spPr bwMode="auto">
          <a:xfrm>
            <a:off x="8111841" y="2590800"/>
            <a:ext cx="701390" cy="6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4298" r="12740" b="21959"/>
          <a:stretch/>
        </p:blipFill>
        <p:spPr bwMode="auto">
          <a:xfrm>
            <a:off x="313005" y="1067321"/>
            <a:ext cx="676275" cy="71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11324" r="12215" b="24074"/>
          <a:stretch/>
        </p:blipFill>
        <p:spPr bwMode="auto">
          <a:xfrm>
            <a:off x="6934200" y="1406307"/>
            <a:ext cx="672271" cy="62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2334" r="15445" b="17393"/>
          <a:stretch/>
        </p:blipFill>
        <p:spPr bwMode="auto">
          <a:xfrm>
            <a:off x="8238971" y="1351661"/>
            <a:ext cx="619125" cy="67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63" y="261361"/>
            <a:ext cx="52070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0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0.00382 0.5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03958 0.299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1717 0.155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5467 0.458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26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6997 0.48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-0.56684 0.579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40157 0.0425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51128 0.55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4219 0.384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18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40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28-1g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r="17594" b="7853"/>
          <a:stretch/>
        </p:blipFill>
        <p:spPr bwMode="auto">
          <a:xfrm>
            <a:off x="381000" y="1614334"/>
            <a:ext cx="1097280" cy="7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14335"/>
            <a:ext cx="1645920" cy="79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57" y="1655762"/>
            <a:ext cx="2194560" cy="7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655763"/>
            <a:ext cx="1892617" cy="79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27382E-6 L -0.02326 0.09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4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5883E-6 L 0.60868 0.240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34" y="12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85754E-6 L -0.16944 0.434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216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32285E-6 L 0.01319 0.555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27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4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28-2a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2281"/>
            <a:ext cx="8662987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7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Bracket 4"/>
          <p:cNvSpPr/>
          <p:nvPr/>
        </p:nvSpPr>
        <p:spPr>
          <a:xfrm>
            <a:off x="7620000" y="338470"/>
            <a:ext cx="1178257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28-2b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8141" r="10676" b="17451"/>
          <a:stretch/>
        </p:blipFill>
        <p:spPr bwMode="auto">
          <a:xfrm>
            <a:off x="4905042" y="2610172"/>
            <a:ext cx="1583141" cy="175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3" y="2454583"/>
            <a:ext cx="21209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83" y="1056955"/>
            <a:ext cx="16891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24" y="2454582"/>
            <a:ext cx="20970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83" y="-152400"/>
            <a:ext cx="20367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3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ouble Bracket 68"/>
          <p:cNvSpPr/>
          <p:nvPr/>
        </p:nvSpPr>
        <p:spPr>
          <a:xfrm>
            <a:off x="7543800" y="381000"/>
            <a:ext cx="115647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28-2c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9242"/>
            <a:ext cx="30353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473569"/>
            <a:ext cx="25733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7" y="4419601"/>
            <a:ext cx="25733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9600"/>
            <a:ext cx="14811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t="21467" r="20772" b="28533"/>
          <a:stretch/>
        </p:blipFill>
        <p:spPr bwMode="auto">
          <a:xfrm>
            <a:off x="4059122" y="4827948"/>
            <a:ext cx="94488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6067"/>
            <a:ext cx="24622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654175"/>
            <a:ext cx="20002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01" y="4435129"/>
            <a:ext cx="20002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6067"/>
            <a:ext cx="27003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97870"/>
            <a:ext cx="21272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45" y="4453680"/>
            <a:ext cx="21272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99" y="4446955"/>
            <a:ext cx="15843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4175"/>
            <a:ext cx="31575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529787"/>
            <a:ext cx="26939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17173" r="15145" b="25992"/>
          <a:stretch/>
        </p:blipFill>
        <p:spPr bwMode="auto">
          <a:xfrm>
            <a:off x="4710227" y="4732475"/>
            <a:ext cx="1828800" cy="100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t="21467" r="20772" b="28533"/>
          <a:stretch/>
        </p:blipFill>
        <p:spPr bwMode="auto">
          <a:xfrm>
            <a:off x="4009072" y="4793124"/>
            <a:ext cx="94488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1143000"/>
            <a:ext cx="7169150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7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4.44444E-6 L 0.22274 -0.001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1.48148E-6 L 0.1651 0.0020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4.81481E-6 L 0.18663 0.0025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23681 0.00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57758" y="381000"/>
            <a:ext cx="116327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28-2d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6" t="9070" r="34137" b="31769"/>
          <a:stretch/>
        </p:blipFill>
        <p:spPr bwMode="auto">
          <a:xfrm>
            <a:off x="677947" y="2842381"/>
            <a:ext cx="599374" cy="151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22944" r="21546" b="30233"/>
          <a:stretch/>
        </p:blipFill>
        <p:spPr bwMode="auto">
          <a:xfrm>
            <a:off x="1828800" y="3148873"/>
            <a:ext cx="1254486" cy="120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22944" r="21546" b="30233"/>
          <a:stretch/>
        </p:blipFill>
        <p:spPr bwMode="auto">
          <a:xfrm>
            <a:off x="1003179" y="3148873"/>
            <a:ext cx="1254486" cy="120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3" t="11097" r="26429" b="33521"/>
          <a:stretch/>
        </p:blipFill>
        <p:spPr bwMode="auto">
          <a:xfrm>
            <a:off x="2743200" y="2890881"/>
            <a:ext cx="1127863" cy="142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12065" r="16681" b="31769"/>
          <a:stretch/>
        </p:blipFill>
        <p:spPr bwMode="auto">
          <a:xfrm>
            <a:off x="4805817" y="2870746"/>
            <a:ext cx="2890383" cy="144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t="16378" r="14716" b="27689"/>
          <a:stretch/>
        </p:blipFill>
        <p:spPr bwMode="auto">
          <a:xfrm>
            <a:off x="457200" y="4677420"/>
            <a:ext cx="3294448" cy="174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9394" r="14679" b="35129"/>
          <a:stretch/>
        </p:blipFill>
        <p:spPr bwMode="auto">
          <a:xfrm>
            <a:off x="4114800" y="4601703"/>
            <a:ext cx="3445061" cy="170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22944" r="21546" b="30233"/>
          <a:stretch/>
        </p:blipFill>
        <p:spPr bwMode="auto">
          <a:xfrm>
            <a:off x="379894" y="3111684"/>
            <a:ext cx="1254486" cy="120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1905000" y="2959527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25717" r="30875" b="36158"/>
          <a:stretch/>
        </p:blipFill>
        <p:spPr bwMode="auto">
          <a:xfrm>
            <a:off x="1276023" y="3230351"/>
            <a:ext cx="784097" cy="89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t="15704" r="16884" b="30560"/>
          <a:stretch/>
        </p:blipFill>
        <p:spPr bwMode="auto">
          <a:xfrm>
            <a:off x="677947" y="4826949"/>
            <a:ext cx="2613893" cy="168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t="21157" r="19575" b="33269"/>
          <a:stretch/>
        </p:blipFill>
        <p:spPr bwMode="auto">
          <a:xfrm>
            <a:off x="4450079" y="4952221"/>
            <a:ext cx="2651761" cy="140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1811" r="18954" b="34405"/>
          <a:stretch/>
        </p:blipFill>
        <p:spPr bwMode="auto">
          <a:xfrm>
            <a:off x="4800600" y="2842381"/>
            <a:ext cx="2301240" cy="138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2209800" y="2951116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25717" r="30875" b="36158"/>
          <a:stretch/>
        </p:blipFill>
        <p:spPr bwMode="auto">
          <a:xfrm>
            <a:off x="1668071" y="3249390"/>
            <a:ext cx="784097" cy="89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1" t="26992" r="31511" b="25015"/>
          <a:stretch/>
        </p:blipFill>
        <p:spPr bwMode="auto">
          <a:xfrm rot="10800000" flipH="1" flipV="1">
            <a:off x="781325" y="3200400"/>
            <a:ext cx="893259" cy="123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14663" r="13487" b="25878"/>
          <a:stretch/>
        </p:blipFill>
        <p:spPr bwMode="auto">
          <a:xfrm>
            <a:off x="4655409" y="2935498"/>
            <a:ext cx="2636520" cy="152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 t="21395" r="18632" b="26099"/>
          <a:stretch/>
        </p:blipFill>
        <p:spPr bwMode="auto">
          <a:xfrm>
            <a:off x="4373879" y="4953000"/>
            <a:ext cx="2682241" cy="161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17303" r="21386" b="21057"/>
          <a:stretch/>
        </p:blipFill>
        <p:spPr bwMode="auto">
          <a:xfrm>
            <a:off x="781325" y="4826948"/>
            <a:ext cx="2571475" cy="192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18748" r="25229" b="26875"/>
          <a:stretch/>
        </p:blipFill>
        <p:spPr bwMode="auto">
          <a:xfrm>
            <a:off x="1143796" y="3019382"/>
            <a:ext cx="1209552" cy="139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0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 t="23326" r="23135" b="24230"/>
          <a:stretch/>
        </p:blipFill>
        <p:spPr bwMode="auto">
          <a:xfrm>
            <a:off x="453704" y="3189715"/>
            <a:ext cx="1054168" cy="12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4" t="21339" r="19090" b="27489"/>
          <a:stretch/>
        </p:blipFill>
        <p:spPr bwMode="auto">
          <a:xfrm>
            <a:off x="2070805" y="3019382"/>
            <a:ext cx="1560114" cy="131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4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22925" r="15950" b="30885"/>
          <a:stretch/>
        </p:blipFill>
        <p:spPr bwMode="auto">
          <a:xfrm>
            <a:off x="4663441" y="3037314"/>
            <a:ext cx="2880360" cy="118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5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26103" r="14644" b="35000"/>
          <a:stretch/>
        </p:blipFill>
        <p:spPr bwMode="auto">
          <a:xfrm>
            <a:off x="4251139" y="4886076"/>
            <a:ext cx="3064061" cy="119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16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t="19312" r="18149" b="29876"/>
          <a:stretch/>
        </p:blipFill>
        <p:spPr bwMode="auto">
          <a:xfrm>
            <a:off x="453704" y="4826949"/>
            <a:ext cx="3036256" cy="158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12753" r="26824" b="30031"/>
          <a:stretch/>
        </p:blipFill>
        <p:spPr bwMode="auto">
          <a:xfrm>
            <a:off x="840919" y="2880388"/>
            <a:ext cx="1219201" cy="146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381000" y="3048000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859958" y="3180695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9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0" t="19581" r="23586" b="24230"/>
          <a:stretch/>
        </p:blipFill>
        <p:spPr bwMode="auto">
          <a:xfrm>
            <a:off x="3200400" y="3125790"/>
            <a:ext cx="896013" cy="13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13737" r="30495" b="30701"/>
          <a:stretch/>
        </p:blipFill>
        <p:spPr bwMode="auto">
          <a:xfrm>
            <a:off x="2645175" y="2997215"/>
            <a:ext cx="658857" cy="130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17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2" t="11465" r="16610" b="33784"/>
          <a:stretch/>
        </p:blipFill>
        <p:spPr bwMode="auto">
          <a:xfrm>
            <a:off x="4678680" y="2880388"/>
            <a:ext cx="3246120" cy="140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18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7303" r="16118" b="31397"/>
          <a:stretch/>
        </p:blipFill>
        <p:spPr bwMode="auto">
          <a:xfrm>
            <a:off x="259364" y="4826950"/>
            <a:ext cx="3389042" cy="15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19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13285" r="16841" b="30768"/>
          <a:stretch/>
        </p:blipFill>
        <p:spPr bwMode="auto">
          <a:xfrm>
            <a:off x="4081173" y="4898436"/>
            <a:ext cx="3310227" cy="15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12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20873" r="27835" b="34769"/>
          <a:stretch/>
        </p:blipFill>
        <p:spPr bwMode="auto">
          <a:xfrm>
            <a:off x="296290" y="3044478"/>
            <a:ext cx="1054172" cy="113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4850" r="25493" b="20386"/>
          <a:stretch/>
        </p:blipFill>
        <p:spPr bwMode="auto">
          <a:xfrm>
            <a:off x="2743200" y="3200400"/>
            <a:ext cx="966789" cy="140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6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177064" y="3068808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9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0" t="19581" r="23586" b="24230"/>
          <a:stretch/>
        </p:blipFill>
        <p:spPr bwMode="auto">
          <a:xfrm>
            <a:off x="2044880" y="3064278"/>
            <a:ext cx="896013" cy="13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1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19678" r="12429" b="24651"/>
          <a:stretch/>
        </p:blipFill>
        <p:spPr bwMode="auto">
          <a:xfrm>
            <a:off x="4389120" y="2959527"/>
            <a:ext cx="3566160" cy="14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22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22321" r="14821" b="22696"/>
          <a:stretch/>
        </p:blipFill>
        <p:spPr bwMode="auto">
          <a:xfrm>
            <a:off x="296289" y="4826949"/>
            <a:ext cx="3636381" cy="171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23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t="26747" r="15991" b="23222"/>
          <a:stretch/>
        </p:blipFill>
        <p:spPr bwMode="auto">
          <a:xfrm>
            <a:off x="4021786" y="4968240"/>
            <a:ext cx="3429000" cy="154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5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5"/>
          <a:stretch/>
        </p:blipFill>
        <p:spPr bwMode="auto">
          <a:xfrm>
            <a:off x="457200" y="2558333"/>
            <a:ext cx="8214280" cy="268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000"/>
                            </p:stCondLst>
                            <p:childTnLst>
                              <p:par>
                                <p:cTn id="29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000"/>
                            </p:stCondLst>
                            <p:childTnLst>
                              <p:par>
                                <p:cTn id="30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0"/>
                            </p:stCondLst>
                            <p:childTnLst>
                              <p:par>
                                <p:cTn id="3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500"/>
                            </p:stCondLst>
                            <p:childTnLst>
                              <p:par>
                                <p:cTn id="37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3000"/>
                            </p:stCondLst>
                            <p:childTnLst>
                              <p:par>
                                <p:cTn id="3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000"/>
                            </p:stCondLst>
                            <p:childTnLst>
                              <p:par>
                                <p:cTn id="3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500"/>
                            </p:stCondLst>
                            <p:childTnLst>
                              <p:par>
                                <p:cTn id="44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238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28-2e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56224"/>
            <a:ext cx="556577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09" y="1647492"/>
            <a:ext cx="57912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09" y="1671464"/>
            <a:ext cx="567055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52" y="1647492"/>
            <a:ext cx="567531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7" y="1671464"/>
            <a:ext cx="616426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47492"/>
            <a:ext cx="562133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1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 Bracket 51"/>
          <p:cNvSpPr/>
          <p:nvPr/>
        </p:nvSpPr>
        <p:spPr>
          <a:xfrm>
            <a:off x="7620000" y="3048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28-2f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2590800"/>
            <a:ext cx="11461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52999"/>
            <a:ext cx="11461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4961467"/>
            <a:ext cx="11461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44918"/>
            <a:ext cx="22860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" y="4649788"/>
            <a:ext cx="22860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54275"/>
            <a:ext cx="22860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5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048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28-2g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8621" r="10090" b="17492"/>
          <a:stretch/>
        </p:blipFill>
        <p:spPr bwMode="auto">
          <a:xfrm>
            <a:off x="3711122" y="1328057"/>
            <a:ext cx="1404257" cy="63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15335" r="13448" b="20778"/>
          <a:stretch/>
        </p:blipFill>
        <p:spPr bwMode="auto">
          <a:xfrm>
            <a:off x="1959429" y="1328057"/>
            <a:ext cx="1197428" cy="63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2226" r="11404" b="23322"/>
          <a:stretch/>
        </p:blipFill>
        <p:spPr bwMode="auto">
          <a:xfrm>
            <a:off x="3505201" y="1645500"/>
            <a:ext cx="1816100" cy="64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1093" r="11200" b="23472"/>
          <a:stretch/>
        </p:blipFill>
        <p:spPr bwMode="auto">
          <a:xfrm>
            <a:off x="1752600" y="1639887"/>
            <a:ext cx="1622425" cy="6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02031 0.226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05069 0.302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15764 0.471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12205 0.591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7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28-3a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2281"/>
            <a:ext cx="8662987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7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Bracket 5"/>
          <p:cNvSpPr/>
          <p:nvPr/>
        </p:nvSpPr>
        <p:spPr>
          <a:xfrm>
            <a:off x="7543800" y="304800"/>
            <a:ext cx="1225402" cy="542255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28-3b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2141" r="6950" b="17997"/>
          <a:stretch/>
        </p:blipFill>
        <p:spPr bwMode="auto">
          <a:xfrm>
            <a:off x="685800" y="4387384"/>
            <a:ext cx="2374711" cy="11638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5266" r="2675" b="24954"/>
          <a:stretch/>
        </p:blipFill>
        <p:spPr bwMode="auto">
          <a:xfrm>
            <a:off x="3415353" y="4387385"/>
            <a:ext cx="2359476" cy="10169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5746" b="15936"/>
          <a:stretch/>
        </p:blipFill>
        <p:spPr bwMode="auto">
          <a:xfrm>
            <a:off x="2364476" y="5404319"/>
            <a:ext cx="2445444" cy="12250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6542" r="6520" b="20632"/>
          <a:stretch/>
        </p:blipFill>
        <p:spPr bwMode="auto">
          <a:xfrm>
            <a:off x="5216858" y="5466870"/>
            <a:ext cx="2146070" cy="10613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35068" y="407452"/>
            <a:ext cx="123125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28-3c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36" y="1875609"/>
            <a:ext cx="25781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18137" r="19997" b="26969"/>
          <a:stretch/>
        </p:blipFill>
        <p:spPr bwMode="auto">
          <a:xfrm>
            <a:off x="2362200" y="1583585"/>
            <a:ext cx="1222964" cy="75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 t="23303" r="20307" b="30373"/>
          <a:stretch/>
        </p:blipFill>
        <p:spPr bwMode="auto">
          <a:xfrm>
            <a:off x="2895600" y="4866652"/>
            <a:ext cx="1199408" cy="64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11828" r="21381" b="23266"/>
          <a:stretch/>
        </p:blipFill>
        <p:spPr bwMode="auto">
          <a:xfrm>
            <a:off x="4079569" y="741458"/>
            <a:ext cx="1213262" cy="89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0376" r="22116" b="27000"/>
          <a:stretch/>
        </p:blipFill>
        <p:spPr bwMode="auto">
          <a:xfrm>
            <a:off x="1524000" y="2836493"/>
            <a:ext cx="1194754" cy="86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15442" r="10917" b="34882"/>
          <a:stretch/>
        </p:blipFill>
        <p:spPr bwMode="auto">
          <a:xfrm>
            <a:off x="4217068" y="2681793"/>
            <a:ext cx="1521243" cy="68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04" y="1828264"/>
            <a:ext cx="257810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13543" r="14613" b="23181"/>
          <a:stretch/>
        </p:blipFill>
        <p:spPr bwMode="auto">
          <a:xfrm>
            <a:off x="1461014" y="3749969"/>
            <a:ext cx="1257740" cy="87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16762" r="17573" b="24332"/>
          <a:stretch/>
        </p:blipFill>
        <p:spPr bwMode="auto">
          <a:xfrm>
            <a:off x="4217068" y="3749969"/>
            <a:ext cx="1324594" cy="81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86" y="1854760"/>
            <a:ext cx="25304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36" y="1854760"/>
            <a:ext cx="259715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42" y="1875608"/>
            <a:ext cx="25304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36" y="1795284"/>
            <a:ext cx="256063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11" y="1828264"/>
            <a:ext cx="25781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35068" y="407452"/>
            <a:ext cx="123125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28-3c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28" y="3025628"/>
            <a:ext cx="4416972" cy="3908572"/>
            <a:chOff x="-304800" y="2104696"/>
            <a:chExt cx="4584736" cy="4114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04800" y="2104696"/>
              <a:ext cx="4584736" cy="4114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3" b="20463"/>
            <a:stretch/>
          </p:blipFill>
          <p:spPr>
            <a:xfrm rot="20979989">
              <a:off x="2982082" y="4131274"/>
              <a:ext cx="1162468" cy="1614626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911225"/>
            <a:ext cx="476726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13126" r="12699" b="27661"/>
          <a:stretch/>
        </p:blipFill>
        <p:spPr bwMode="auto">
          <a:xfrm>
            <a:off x="5596759" y="4979913"/>
            <a:ext cx="1938309" cy="118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49120"/>
            <a:ext cx="32305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39" y="1384083"/>
            <a:ext cx="10302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40852"/>
            <a:ext cx="315118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9" t="19862" r="9028" b="23110"/>
          <a:stretch/>
        </p:blipFill>
        <p:spPr bwMode="auto">
          <a:xfrm>
            <a:off x="5341102" y="1279623"/>
            <a:ext cx="2765559" cy="85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1" y="2049120"/>
            <a:ext cx="32305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10" y="4717363"/>
            <a:ext cx="31210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20" y="963706"/>
            <a:ext cx="32623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08" y="2055688"/>
            <a:ext cx="32305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17363"/>
            <a:ext cx="28289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18" y="996119"/>
            <a:ext cx="3438525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4" y="2083875"/>
            <a:ext cx="32305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65" y="4717363"/>
            <a:ext cx="310991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2857" r="8875" b="29788"/>
          <a:stretch/>
        </p:blipFill>
        <p:spPr bwMode="auto">
          <a:xfrm>
            <a:off x="326376" y="2463893"/>
            <a:ext cx="8424180" cy="191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8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Double Bracket 18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20-3d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61636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1" y="986243"/>
            <a:ext cx="146367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963475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7" y="989417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2" y="957033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6" y="101259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6" y="1001609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975169"/>
            <a:ext cx="14700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99" y="941164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98" y="966168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96163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956030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13735" b="20480"/>
          <a:stretch/>
        </p:blipFill>
        <p:spPr bwMode="auto">
          <a:xfrm>
            <a:off x="1451740" y="863162"/>
            <a:ext cx="6663560" cy="451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4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4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4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5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3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4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4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4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3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5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49319"/>
            <a:ext cx="132836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28-3e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981200"/>
            <a:ext cx="5591175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43" y="1943100"/>
            <a:ext cx="531653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81" y="2133599"/>
            <a:ext cx="545623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14703"/>
          <a:stretch/>
        </p:blipFill>
        <p:spPr bwMode="auto">
          <a:xfrm>
            <a:off x="3723481" y="1853406"/>
            <a:ext cx="449942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9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981200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/>
          </p:cNvPr>
          <p:cNvSpPr/>
          <p:nvPr/>
        </p:nvSpPr>
        <p:spPr>
          <a:xfrm>
            <a:off x="3276600" y="45720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3429000" y="47244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4345619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hlinkClick r:id="rId6"/>
          </p:cNvPr>
          <p:cNvSpPr/>
          <p:nvPr/>
        </p:nvSpPr>
        <p:spPr>
          <a:xfrm>
            <a:off x="5641019" y="4485073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>
            <a:hlinkClick r:id="rId7"/>
          </p:cNvPr>
          <p:cNvSpPr/>
          <p:nvPr/>
        </p:nvSpPr>
        <p:spPr>
          <a:xfrm>
            <a:off x="1219200" y="5516052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Rectangle 8">
            <a:hlinkClick r:id="rId8"/>
          </p:cNvPr>
          <p:cNvSpPr/>
          <p:nvPr/>
        </p:nvSpPr>
        <p:spPr>
          <a:xfrm>
            <a:off x="3369075" y="556260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hlinkClick r:id="rId9"/>
          </p:cNvPr>
          <p:cNvSpPr/>
          <p:nvPr/>
        </p:nvSpPr>
        <p:spPr>
          <a:xfrm>
            <a:off x="6629400" y="5502674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3" name="Rectangle 12">
            <a:hlinkClick r:id="rId10"/>
          </p:cNvPr>
          <p:cNvSpPr/>
          <p:nvPr/>
        </p:nvSpPr>
        <p:spPr>
          <a:xfrm>
            <a:off x="7747987" y="548048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38" y="5562600"/>
            <a:ext cx="1002430" cy="8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61465" y="381735"/>
            <a:ext cx="1261005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28-3f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2" y="785813"/>
            <a:ext cx="73882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14388"/>
            <a:ext cx="73945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6113" r="19961" b="27913"/>
          <a:stretch/>
        </p:blipFill>
        <p:spPr bwMode="auto">
          <a:xfrm>
            <a:off x="1143000" y="2584271"/>
            <a:ext cx="2438400" cy="247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t="14584" r="21302" b="30765"/>
          <a:stretch/>
        </p:blipFill>
        <p:spPr bwMode="auto">
          <a:xfrm>
            <a:off x="5791760" y="2590800"/>
            <a:ext cx="2437840" cy="241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6695" r="17464" b="29518"/>
          <a:stretch/>
        </p:blipFill>
        <p:spPr bwMode="auto">
          <a:xfrm>
            <a:off x="3505200" y="2572407"/>
            <a:ext cx="2514600" cy="23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t="13758" r="13251" b="31110"/>
          <a:stretch/>
        </p:blipFill>
        <p:spPr bwMode="auto">
          <a:xfrm>
            <a:off x="5826547" y="2580146"/>
            <a:ext cx="2451539" cy="244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2" t="16147" r="19183" b="27177"/>
          <a:stretch/>
        </p:blipFill>
        <p:spPr bwMode="auto">
          <a:xfrm>
            <a:off x="3429000" y="2545975"/>
            <a:ext cx="2506717" cy="25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4397" r="15185" b="26818"/>
          <a:stretch/>
        </p:blipFill>
        <p:spPr bwMode="auto">
          <a:xfrm>
            <a:off x="1066800" y="2514600"/>
            <a:ext cx="2481523" cy="260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6695" r="17464" b="29518"/>
          <a:stretch/>
        </p:blipFill>
        <p:spPr bwMode="auto">
          <a:xfrm>
            <a:off x="3505200" y="2601905"/>
            <a:ext cx="2514600" cy="23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1746" r="18414" b="19275"/>
          <a:stretch/>
        </p:blipFill>
        <p:spPr bwMode="auto">
          <a:xfrm>
            <a:off x="5886730" y="2575118"/>
            <a:ext cx="2415654" cy="260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2463" r="10330" b="26757"/>
          <a:stretch/>
        </p:blipFill>
        <p:spPr bwMode="auto">
          <a:xfrm>
            <a:off x="3505200" y="2417664"/>
            <a:ext cx="2438400" cy="269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4194" r="18407" b="29934"/>
          <a:stretch/>
        </p:blipFill>
        <p:spPr bwMode="auto">
          <a:xfrm rot="10800000">
            <a:off x="5867400" y="2555773"/>
            <a:ext cx="2469046" cy="24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141137"/>
            <a:ext cx="89503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" y="2387652"/>
            <a:ext cx="7827963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8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8930" r="6674" b="9556"/>
          <a:stretch/>
        </p:blipFill>
        <p:spPr bwMode="auto">
          <a:xfrm>
            <a:off x="773422" y="2487220"/>
            <a:ext cx="7084391" cy="422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430699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28-3g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8" y="964099"/>
            <a:ext cx="85963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8" y="1630680"/>
            <a:ext cx="29321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7" y="1619070"/>
            <a:ext cx="29448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612720"/>
            <a:ext cx="29146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852737"/>
            <a:ext cx="86026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8" y="4267200"/>
            <a:ext cx="85963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3" r="35217"/>
          <a:stretch/>
        </p:blipFill>
        <p:spPr bwMode="auto">
          <a:xfrm>
            <a:off x="4463254" y="4162424"/>
            <a:ext cx="1739901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" y="4335461"/>
            <a:ext cx="85963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10" y="4183061"/>
            <a:ext cx="23955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0" y="4267200"/>
            <a:ext cx="85963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63" y="4157662"/>
            <a:ext cx="14446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12" y="4283866"/>
            <a:ext cx="85963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22" y="4123530"/>
            <a:ext cx="16764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895600"/>
            <a:ext cx="859631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1" y="4335460"/>
            <a:ext cx="85963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05" y="4082256"/>
            <a:ext cx="14446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12" y="4335459"/>
            <a:ext cx="85963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88" y="4076013"/>
            <a:ext cx="23891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" y="4299744"/>
            <a:ext cx="85963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747" y="4174331"/>
            <a:ext cx="16700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" y="4226718"/>
            <a:ext cx="85963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53" y="4071143"/>
            <a:ext cx="23653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657600"/>
            <a:ext cx="85963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000"/>
                            </p:stCondLst>
                            <p:childTnLst>
                              <p:par>
                                <p:cTn id="29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28-4a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2281"/>
            <a:ext cx="8662987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8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Bracket 6"/>
          <p:cNvSpPr/>
          <p:nvPr/>
        </p:nvSpPr>
        <p:spPr>
          <a:xfrm>
            <a:off x="7620000" y="334796"/>
            <a:ext cx="12004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28-4b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866" y="2765080"/>
            <a:ext cx="2731733" cy="150039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5487"/>
            <a:ext cx="480959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10" y="5269705"/>
            <a:ext cx="16033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58343"/>
            <a:ext cx="16033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85" y="3011488"/>
            <a:ext cx="532288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9858" r="5644" b="22304"/>
          <a:stretch/>
        </p:blipFill>
        <p:spPr bwMode="auto">
          <a:xfrm>
            <a:off x="404251" y="985234"/>
            <a:ext cx="8387255" cy="16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0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19529"/>
            <a:ext cx="117306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28-4c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33233"/>
            <a:ext cx="3505200" cy="23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00" y="1117554"/>
            <a:ext cx="4627563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74199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t="8491" r="16619" b="26385"/>
          <a:stretch/>
        </p:blipFill>
        <p:spPr bwMode="auto">
          <a:xfrm>
            <a:off x="819807" y="1514676"/>
            <a:ext cx="2475186" cy="160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8320" r="12125" b="16490"/>
          <a:stretch/>
        </p:blipFill>
        <p:spPr bwMode="auto">
          <a:xfrm>
            <a:off x="4183893" y="1623011"/>
            <a:ext cx="4502907" cy="180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2400"/>
            <a:ext cx="55292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t="12624" b="19815"/>
          <a:stretch/>
        </p:blipFill>
        <p:spPr bwMode="auto">
          <a:xfrm>
            <a:off x="2049517" y="4306216"/>
            <a:ext cx="4850451" cy="21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10482" r="20718" b="24694"/>
          <a:stretch/>
        </p:blipFill>
        <p:spPr bwMode="auto">
          <a:xfrm>
            <a:off x="930166" y="1600200"/>
            <a:ext cx="223870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20" y="1427241"/>
            <a:ext cx="546893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09" y="3962400"/>
            <a:ext cx="62611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t="22095" r="17581" b="29065"/>
          <a:stretch/>
        </p:blipFill>
        <p:spPr bwMode="auto">
          <a:xfrm>
            <a:off x="776463" y="1889189"/>
            <a:ext cx="2443656" cy="120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994" r="10277" b="9940"/>
          <a:stretch/>
        </p:blipFill>
        <p:spPr bwMode="auto">
          <a:xfrm>
            <a:off x="4174453" y="1427241"/>
            <a:ext cx="4627563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5708" r="6627" b="13845"/>
          <a:stretch/>
        </p:blipFill>
        <p:spPr bwMode="auto">
          <a:xfrm>
            <a:off x="4190479" y="1535092"/>
            <a:ext cx="4818217" cy="19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6354" b="21302"/>
          <a:stretch/>
        </p:blipFill>
        <p:spPr bwMode="auto">
          <a:xfrm>
            <a:off x="2255243" y="4306216"/>
            <a:ext cx="3838420" cy="232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5" t="14730" r="24077" b="25266"/>
          <a:stretch/>
        </p:blipFill>
        <p:spPr bwMode="auto">
          <a:xfrm>
            <a:off x="1189900" y="1694223"/>
            <a:ext cx="1624085" cy="1540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0"/>
          <a:stretch/>
        </p:blipFill>
        <p:spPr bwMode="auto">
          <a:xfrm>
            <a:off x="1839949" y="4104536"/>
            <a:ext cx="4687887" cy="239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9371" r="16678" b="29956"/>
          <a:stretch/>
        </p:blipFill>
        <p:spPr bwMode="auto">
          <a:xfrm>
            <a:off x="679765" y="1597105"/>
            <a:ext cx="2412126" cy="149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9657" r="10017" b="13845"/>
          <a:stretch/>
        </p:blipFill>
        <p:spPr bwMode="auto">
          <a:xfrm>
            <a:off x="4089299" y="1686909"/>
            <a:ext cx="4627563" cy="183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1" y="1121647"/>
            <a:ext cx="7419975" cy="540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5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16019" r="23095" b="35935"/>
          <a:stretch/>
        </p:blipFill>
        <p:spPr bwMode="auto">
          <a:xfrm>
            <a:off x="2998878" y="2259752"/>
            <a:ext cx="2137559" cy="154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6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1" t="16873" r="23205" b="35544"/>
          <a:stretch/>
        </p:blipFill>
        <p:spPr bwMode="auto">
          <a:xfrm>
            <a:off x="3082005" y="4837084"/>
            <a:ext cx="2208811" cy="153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7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18386" r="17734" b="29868"/>
          <a:stretch/>
        </p:blipFill>
        <p:spPr bwMode="auto">
          <a:xfrm>
            <a:off x="2191357" y="2244903"/>
            <a:ext cx="3752603" cy="15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8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t="16990" r="13903" b="24926"/>
          <a:stretch/>
        </p:blipFill>
        <p:spPr bwMode="auto">
          <a:xfrm>
            <a:off x="2191357" y="4734020"/>
            <a:ext cx="3871356" cy="171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9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15492" r="16929" b="26556"/>
          <a:stretch/>
        </p:blipFill>
        <p:spPr bwMode="auto">
          <a:xfrm>
            <a:off x="2428863" y="2309962"/>
            <a:ext cx="3515097" cy="15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0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15835" r="16406" b="24778"/>
          <a:stretch/>
        </p:blipFill>
        <p:spPr bwMode="auto">
          <a:xfrm>
            <a:off x="2470427" y="4775052"/>
            <a:ext cx="3503221" cy="17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1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7172" r="14210" b="24876"/>
          <a:stretch/>
        </p:blipFill>
        <p:spPr bwMode="auto">
          <a:xfrm>
            <a:off x="2500116" y="2336903"/>
            <a:ext cx="3443844" cy="15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2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16990" r="17373" b="28049"/>
          <a:stretch/>
        </p:blipFill>
        <p:spPr bwMode="auto">
          <a:xfrm>
            <a:off x="2595119" y="4775052"/>
            <a:ext cx="3348841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29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0" y="1255017"/>
            <a:ext cx="830421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6316" y="329821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28-4d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8919">
            <a:off x="3318250" y="2857431"/>
            <a:ext cx="364013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46" y="2674047"/>
            <a:ext cx="40290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64" y="2590703"/>
            <a:ext cx="37242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165">
            <a:off x="3269665" y="2780050"/>
            <a:ext cx="364013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2" y="2658678"/>
            <a:ext cx="40290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466">
            <a:off x="3433883" y="2734150"/>
            <a:ext cx="3651250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91">
            <a:off x="3422647" y="2658613"/>
            <a:ext cx="36036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766">
            <a:off x="3417092" y="2953241"/>
            <a:ext cx="361473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262">
            <a:off x="3218072" y="2658613"/>
            <a:ext cx="37433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72" y="2821241"/>
            <a:ext cx="35972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528">
            <a:off x="3367943" y="3045348"/>
            <a:ext cx="36036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339">
            <a:off x="3464650" y="2654577"/>
            <a:ext cx="35972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8464" y="2684442"/>
            <a:ext cx="3505504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72516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28-4e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6004" r="12054" b="12608"/>
          <a:stretch/>
        </p:blipFill>
        <p:spPr bwMode="auto">
          <a:xfrm>
            <a:off x="3581400" y="1769022"/>
            <a:ext cx="4885023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7565" r="9287" b="13003"/>
          <a:stretch/>
        </p:blipFill>
        <p:spPr bwMode="auto">
          <a:xfrm>
            <a:off x="3555747" y="1562099"/>
            <a:ext cx="5042406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6085" r="8336" b="12297"/>
          <a:stretch/>
        </p:blipFill>
        <p:spPr bwMode="auto">
          <a:xfrm>
            <a:off x="3581400" y="1657349"/>
            <a:ext cx="5257801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9651" r="7282" b="10839"/>
          <a:stretch/>
        </p:blipFill>
        <p:spPr bwMode="auto">
          <a:xfrm>
            <a:off x="3657600" y="1514474"/>
            <a:ext cx="50673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10733"/>
          <a:stretch/>
        </p:blipFill>
        <p:spPr bwMode="auto">
          <a:xfrm>
            <a:off x="3501087" y="1381918"/>
            <a:ext cx="51857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4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 Bracket 175"/>
          <p:cNvSpPr/>
          <p:nvPr/>
        </p:nvSpPr>
        <p:spPr>
          <a:xfrm>
            <a:off x="7323013" y="353947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28-4f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024939"/>
            <a:ext cx="757872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0" y="1141254"/>
            <a:ext cx="757872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0" y="1024938"/>
            <a:ext cx="757872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1" y="1143000"/>
            <a:ext cx="7578725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1" y="1024939"/>
            <a:ext cx="7578725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0" y="1043989"/>
            <a:ext cx="757872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b="13728"/>
          <a:stretch/>
        </p:blipFill>
        <p:spPr bwMode="auto">
          <a:xfrm>
            <a:off x="382961" y="728436"/>
            <a:ext cx="7631326" cy="57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5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36254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28-4g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13454" r="18964" b="32593"/>
          <a:stretch/>
        </p:blipFill>
        <p:spPr bwMode="auto">
          <a:xfrm>
            <a:off x="3577831" y="2151602"/>
            <a:ext cx="1116418" cy="57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11394" r="13971" b="27177"/>
          <a:stretch/>
        </p:blipFill>
        <p:spPr bwMode="auto">
          <a:xfrm>
            <a:off x="5059300" y="2136624"/>
            <a:ext cx="1414131" cy="6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18457" r="12182" b="25037"/>
          <a:stretch/>
        </p:blipFill>
        <p:spPr bwMode="auto">
          <a:xfrm>
            <a:off x="2743200" y="3962400"/>
            <a:ext cx="1392840" cy="60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20767" r="12310" b="24958"/>
          <a:stretch/>
        </p:blipFill>
        <p:spPr bwMode="auto">
          <a:xfrm>
            <a:off x="4362080" y="3987877"/>
            <a:ext cx="1605517" cy="58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2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-0.04723 0.08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18941 0.166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2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13229 0.089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01024 0.18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28-5a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2281"/>
            <a:ext cx="8662987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4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uble Bracket 10"/>
          <p:cNvSpPr/>
          <p:nvPr/>
        </p:nvSpPr>
        <p:spPr>
          <a:xfrm>
            <a:off x="7467600" y="305774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28-5b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2057400"/>
            <a:ext cx="3756025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3756025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uble Bracket 37"/>
          <p:cNvSpPr/>
          <p:nvPr/>
        </p:nvSpPr>
        <p:spPr>
          <a:xfrm>
            <a:off x="7315200" y="362059"/>
            <a:ext cx="1324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28-5c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3506"/>
            <a:ext cx="278606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87" y="1381125"/>
            <a:ext cx="28225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62" y="1381125"/>
            <a:ext cx="28098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95725"/>
            <a:ext cx="27924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87" y="3895725"/>
            <a:ext cx="278606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62" y="3895725"/>
            <a:ext cx="27924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302479"/>
            <a:ext cx="8656637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44751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62" y="3496468"/>
            <a:ext cx="3262313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7" y="3453621"/>
            <a:ext cx="3262313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44751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7" y="3521868"/>
            <a:ext cx="3262313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8200"/>
            <a:ext cx="44751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21870"/>
            <a:ext cx="344487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8200"/>
            <a:ext cx="44751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36" y="1186642"/>
            <a:ext cx="599916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0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" y="4114800"/>
            <a:ext cx="41084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Double Bracket 29"/>
          <p:cNvSpPr/>
          <p:nvPr/>
        </p:nvSpPr>
        <p:spPr>
          <a:xfrm>
            <a:off x="7620000" y="381000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28-5d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-5029200"/>
            <a:ext cx="353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49" y="-5015604"/>
            <a:ext cx="36464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59" y="-5207112"/>
            <a:ext cx="34988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4826169"/>
            <a:ext cx="35115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24" y="-5000126"/>
            <a:ext cx="37195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-4951436"/>
            <a:ext cx="3365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21" y="-4927937"/>
            <a:ext cx="3505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6" y="-5299846"/>
            <a:ext cx="34750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663" y="-5002634"/>
            <a:ext cx="33289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134" y="-5168515"/>
            <a:ext cx="34559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34" y="-5076329"/>
            <a:ext cx="34321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6" y="-4826169"/>
            <a:ext cx="3286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1" y="3581400"/>
            <a:ext cx="2706687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uble Bracket 26"/>
          <p:cNvSpPr/>
          <p:nvPr/>
        </p:nvSpPr>
        <p:spPr>
          <a:xfrm>
            <a:off x="7543800" y="304800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28-5e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519430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28600"/>
            <a:ext cx="520700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28600"/>
            <a:ext cx="519430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04800"/>
            <a:ext cx="519430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1300"/>
            <a:ext cx="519430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5383213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04800"/>
            <a:ext cx="117213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28-5f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4" y="825500"/>
            <a:ext cx="85344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14521" r="11855" b="29920"/>
          <a:stretch/>
        </p:blipFill>
        <p:spPr bwMode="auto">
          <a:xfrm>
            <a:off x="5297249" y="3124023"/>
            <a:ext cx="1960801" cy="205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 t="14130" r="21797" b="30296"/>
          <a:stretch/>
        </p:blipFill>
        <p:spPr bwMode="auto">
          <a:xfrm>
            <a:off x="3344552" y="3123404"/>
            <a:ext cx="1952697" cy="205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12354" r="21366" b="26515"/>
          <a:stretch/>
        </p:blipFill>
        <p:spPr bwMode="auto">
          <a:xfrm>
            <a:off x="1276702" y="3047204"/>
            <a:ext cx="2188779" cy="225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t="11150" r="17171" b="29238"/>
          <a:stretch/>
        </p:blipFill>
        <p:spPr bwMode="auto">
          <a:xfrm flipH="1" flipV="1">
            <a:off x="1476934" y="3131839"/>
            <a:ext cx="2104466" cy="220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t="14853" r="19201" b="28737"/>
          <a:stretch/>
        </p:blipFill>
        <p:spPr bwMode="auto">
          <a:xfrm>
            <a:off x="3388928" y="3096971"/>
            <a:ext cx="2021272" cy="20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t="15094" r="15116" b="30028"/>
          <a:stretch/>
        </p:blipFill>
        <p:spPr bwMode="auto">
          <a:xfrm>
            <a:off x="5271976" y="3199604"/>
            <a:ext cx="1967024" cy="202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t="20743" r="20526" b="24943"/>
          <a:stretch/>
        </p:blipFill>
        <p:spPr bwMode="auto">
          <a:xfrm>
            <a:off x="1524000" y="3174369"/>
            <a:ext cx="1992508" cy="200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 t="15008" r="22955" b="28341"/>
          <a:stretch/>
        </p:blipFill>
        <p:spPr bwMode="auto">
          <a:xfrm>
            <a:off x="1409700" y="3168657"/>
            <a:ext cx="2171700" cy="208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6778" r="19161" b="27297"/>
          <a:stretch/>
        </p:blipFill>
        <p:spPr bwMode="auto">
          <a:xfrm>
            <a:off x="1531533" y="3114727"/>
            <a:ext cx="2007550" cy="206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33" y="3096417"/>
            <a:ext cx="21336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t="15068" r="13673" b="23812"/>
          <a:stretch/>
        </p:blipFill>
        <p:spPr bwMode="auto">
          <a:xfrm>
            <a:off x="3280665" y="3032463"/>
            <a:ext cx="2358135" cy="22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12844" r="17225" b="28843"/>
          <a:stretch/>
        </p:blipFill>
        <p:spPr bwMode="auto">
          <a:xfrm>
            <a:off x="1355050" y="3102849"/>
            <a:ext cx="2175642" cy="215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2" t="14555" r="20808" b="24228"/>
          <a:stretch/>
        </p:blipFill>
        <p:spPr bwMode="auto">
          <a:xfrm>
            <a:off x="1557234" y="3142991"/>
            <a:ext cx="1973458" cy="204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15889" r="13212" b="33544"/>
          <a:stretch/>
        </p:blipFill>
        <p:spPr bwMode="auto">
          <a:xfrm>
            <a:off x="3388928" y="3199604"/>
            <a:ext cx="2032132" cy="198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4574" r="21460" b="22171"/>
          <a:stretch/>
        </p:blipFill>
        <p:spPr bwMode="auto">
          <a:xfrm rot="10800000">
            <a:off x="1440240" y="3123404"/>
            <a:ext cx="2177854" cy="208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15700" r="20349" b="31121"/>
          <a:stretch/>
        </p:blipFill>
        <p:spPr bwMode="auto">
          <a:xfrm>
            <a:off x="3436577" y="3199604"/>
            <a:ext cx="1936833" cy="196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4" y="1676400"/>
            <a:ext cx="6962775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81170" y="369094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28-5g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2" y="3191226"/>
            <a:ext cx="61817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3213"/>
            <a:ext cx="64801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9577"/>
            <a:ext cx="21891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7" y="579577"/>
            <a:ext cx="240188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73213"/>
            <a:ext cx="77057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4" y="604044"/>
            <a:ext cx="18780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11" y="613569"/>
            <a:ext cx="209073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01" y="762896"/>
            <a:ext cx="26463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38" y="716858"/>
            <a:ext cx="24939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08" y="1597106"/>
            <a:ext cx="76946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14826"/>
            <a:ext cx="76946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38" y="550193"/>
            <a:ext cx="1981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83" y="580587"/>
            <a:ext cx="209073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9" y="1525219"/>
            <a:ext cx="76946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99" y="631156"/>
            <a:ext cx="21637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011" y="653751"/>
            <a:ext cx="237807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" y="2731699"/>
            <a:ext cx="6353175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4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0.16892 0.0942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5" y="469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21372 0.0856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428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-0.2632 0.0780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388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46 L 0.2408 0.089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4444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3.33333E-6 L 0.28195 0.07777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3889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5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495800"/>
            <a:ext cx="1002430" cy="8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700302" y="304800"/>
            <a:ext cx="1066800" cy="776748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4800"/>
            <a:ext cx="885825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762000" y="1447800"/>
            <a:ext cx="2946400" cy="152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Arial Black" panose="020B0A04020102020204" pitchFamily="34" charset="0"/>
                <a:hlinkClick r:id="rId3" action="ppaction://hlinksldjump"/>
              </a:rPr>
              <a:t>Day 1</a:t>
            </a:r>
            <a:endParaRPr lang="en-US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5435600" y="3352800"/>
            <a:ext cx="2946400" cy="152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Arial Black" panose="020B0A04020102020204" pitchFamily="34" charset="0"/>
                <a:hlinkClick r:id="rId4" action="ppaction://hlinksldjump"/>
              </a:rPr>
              <a:t>Day 4</a:t>
            </a:r>
            <a:endParaRPr lang="en-US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762000" y="3238500"/>
            <a:ext cx="2946400" cy="152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Arial Black" panose="020B0A04020102020204" pitchFamily="34" charset="0"/>
                <a:hlinkClick r:id="rId5" action="ppaction://hlinksldjump"/>
              </a:rPr>
              <a:t>Day 3</a:t>
            </a:r>
            <a:endParaRPr lang="en-US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5410200" y="1409700"/>
            <a:ext cx="2946400" cy="152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Arial Black" panose="020B0A04020102020204" pitchFamily="34" charset="0"/>
                <a:hlinkClick r:id="rId6" action="ppaction://hlinksldjump"/>
              </a:rPr>
              <a:t>Day 2</a:t>
            </a:r>
            <a:endParaRPr lang="en-US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3098800" y="4876800"/>
            <a:ext cx="2946400" cy="1524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Arial Black" panose="020B0A04020102020204" pitchFamily="34" charset="0"/>
                <a:hlinkClick r:id="rId7" action="ppaction://hlinksldjump"/>
              </a:rPr>
              <a:t>Day 5</a:t>
            </a:r>
            <a:endParaRPr lang="en-US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28-1a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2281"/>
            <a:ext cx="8662987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2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uble Bracket 15"/>
          <p:cNvSpPr/>
          <p:nvPr/>
        </p:nvSpPr>
        <p:spPr>
          <a:xfrm>
            <a:off x="7543800" y="363940"/>
            <a:ext cx="129622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28-1b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41411"/>
            <a:ext cx="664527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6" y="765051"/>
            <a:ext cx="83581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39" y="5053980"/>
            <a:ext cx="27130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646" y="4652508"/>
            <a:ext cx="5267325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36" y="4634708"/>
            <a:ext cx="52609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58" y="4735929"/>
            <a:ext cx="55483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38872</TotalTime>
  <Words>50</Words>
  <Application>Microsoft Office PowerPoint</Application>
  <PresentationFormat>On-screen Show (4:3)</PresentationFormat>
  <Paragraphs>45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 Black</vt:lpstr>
      <vt:lpstr>Calibri Light</vt:lpstr>
      <vt:lpstr>Arial</vt:lpstr>
      <vt:lpstr>Calibri</vt:lpstr>
      <vt:lpstr>Wingdings 2</vt:lpstr>
      <vt:lpstr>HDOfficeLightV0</vt:lpstr>
      <vt:lpstr>1_HDOfficeLightV0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Christina M. Asklar</cp:lastModifiedBy>
  <cp:revision>3068</cp:revision>
  <cp:lastPrinted>2017-06-06T14:07:17Z</cp:lastPrinted>
  <dcterms:created xsi:type="dcterms:W3CDTF">2014-11-11T22:53:07Z</dcterms:created>
  <dcterms:modified xsi:type="dcterms:W3CDTF">2020-05-31T17:37:16Z</dcterms:modified>
</cp:coreProperties>
</file>